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9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0C8376-9E33-4792-89DD-E496184A2796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00A958-47F8-4A25-9D65-93789F465065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F5CBA0-3018-4AED-9709-ED5ED6DE6464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9E23F0-8CA4-4891-BD20-E4745AC04CDA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049BD8-EDBB-43F8-A43A-C3DFCBD8BA18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C89A48-29B7-4D5A-8AB0-E4BA246CFAD2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D808DD-B590-408B-8826-B4C3892F22C7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10.12.2021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E3726-E71A-480D-80DF-4661A1A6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30D11-6183-481E-90EF-D7326D82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5219316" y="1005830"/>
            <a:ext cx="6490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Einsatzorte( Feldeinsatz, Baustelle)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dirty="0">
                <a:solidFill>
                  <a:schemeClr val="bg2">
                    <a:lumMod val="75000"/>
                  </a:schemeClr>
                </a:solidFill>
              </a:rPr>
            </a:b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BFFE3-90F5-4927-926B-4100D933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75" y="2180496"/>
            <a:ext cx="2171244" cy="203132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Verfahren: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00B050"/>
                </a:solidFill>
              </a:rPr>
              <a:t>Sintern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- Schmelzen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Extrudern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Aushärten </a:t>
            </a:r>
          </a:p>
          <a:p>
            <a:pPr marL="0" indent="0">
              <a:buNone/>
            </a:pP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B92A69-F212-43CD-BFC9-5C5AF58740D2}"/>
              </a:ext>
            </a:extLst>
          </p:cNvPr>
          <p:cNvSpPr txBox="1"/>
          <p:nvPr/>
        </p:nvSpPr>
        <p:spPr>
          <a:xfrm>
            <a:off x="2595418" y="218049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Materialien: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Kunststoffe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Metalle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Gips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Keramik 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Beton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- </a:t>
            </a:r>
            <a:r>
              <a:rPr lang="de-DE" dirty="0">
                <a:solidFill>
                  <a:srgbClr val="FFC000"/>
                </a:solidFill>
              </a:rPr>
              <a:t>Organisch Stoffe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A3D88E-6ABA-456C-8134-E5F4796F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38" r="6909" b="11137"/>
          <a:stretch/>
        </p:blipFill>
        <p:spPr>
          <a:xfrm>
            <a:off x="424175" y="4987638"/>
            <a:ext cx="2438401" cy="12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8590713"/>
                  </p:ext>
                </p:extLst>
              </p:nvPr>
            </p:nvGraphicFramePr>
            <p:xfrm>
              <a:off x="627028" y="1887942"/>
              <a:ext cx="1990316" cy="17046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6" cy="1704623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2"/>
                <a:ext cx="1990316" cy="170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760138"/>
                  </p:ext>
                </p:extLst>
              </p:nvPr>
            </p:nvGraphicFramePr>
            <p:xfrm>
              <a:off x="3533391" y="2064370"/>
              <a:ext cx="1648210" cy="15860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210" cy="1586014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391" y="2064370"/>
                <a:ext cx="1648210" cy="158601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Anwendunsbereiche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		</a:t>
            </a:r>
            <a:r>
              <a:rPr lang="de-DE" sz="1600" dirty="0"/>
              <a:t>Kleine Stückzahlen, schnelle Lösung = gute Rendite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Problemstelung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	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 	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Einsatzorte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11E45-B4BA-470B-90B6-3EA364CE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234</Words>
  <Application>Microsoft Office PowerPoint</Application>
  <PresentationFormat>Breitbild</PresentationFormat>
  <Paragraphs>59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Anwendunsbereiche</vt:lpstr>
      <vt:lpstr>Anwendunsbereiche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Tim W</cp:lastModifiedBy>
  <cp:revision>5</cp:revision>
  <dcterms:created xsi:type="dcterms:W3CDTF">2021-10-25T14:19:24Z</dcterms:created>
  <dcterms:modified xsi:type="dcterms:W3CDTF">2021-12-10T09:21:13Z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